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74" r:id="rId2"/>
    <p:sldId id="571" r:id="rId3"/>
    <p:sldId id="661" r:id="rId4"/>
    <p:sldId id="662" r:id="rId5"/>
    <p:sldId id="666" r:id="rId6"/>
    <p:sldId id="667" r:id="rId7"/>
    <p:sldId id="668" r:id="rId8"/>
    <p:sldId id="688" r:id="rId9"/>
    <p:sldId id="669" r:id="rId10"/>
    <p:sldId id="656" r:id="rId11"/>
    <p:sldId id="437" r:id="rId12"/>
    <p:sldId id="572" r:id="rId13"/>
    <p:sldId id="276" r:id="rId14"/>
    <p:sldId id="665" r:id="rId15"/>
    <p:sldId id="449" r:id="rId16"/>
    <p:sldId id="450" r:id="rId17"/>
    <p:sldId id="650" r:id="rId18"/>
    <p:sldId id="654" r:id="rId19"/>
    <p:sldId id="573" r:id="rId20"/>
    <p:sldId id="556" r:id="rId21"/>
    <p:sldId id="670" r:id="rId22"/>
    <p:sldId id="557" r:id="rId23"/>
    <p:sldId id="558" r:id="rId24"/>
    <p:sldId id="559" r:id="rId25"/>
    <p:sldId id="630" r:id="rId26"/>
    <p:sldId id="560" r:id="rId27"/>
    <p:sldId id="561" r:id="rId28"/>
    <p:sldId id="563" r:id="rId29"/>
    <p:sldId id="616" r:id="rId30"/>
    <p:sldId id="618" r:id="rId31"/>
    <p:sldId id="619" r:id="rId32"/>
    <p:sldId id="655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623" r:id="rId43"/>
    <p:sldId id="624" r:id="rId44"/>
    <p:sldId id="625" r:id="rId45"/>
    <p:sldId id="626" r:id="rId46"/>
    <p:sldId id="574" r:id="rId47"/>
    <p:sldId id="658" r:id="rId48"/>
    <p:sldId id="659" r:id="rId49"/>
    <p:sldId id="660" r:id="rId50"/>
    <p:sldId id="671" r:id="rId51"/>
    <p:sldId id="456" r:id="rId52"/>
    <p:sldId id="672" r:id="rId53"/>
    <p:sldId id="628" r:id="rId54"/>
    <p:sldId id="629" r:id="rId55"/>
    <p:sldId id="664" r:id="rId56"/>
    <p:sldId id="677" r:id="rId57"/>
    <p:sldId id="679" r:id="rId58"/>
    <p:sldId id="680" r:id="rId59"/>
    <p:sldId id="681" r:id="rId60"/>
    <p:sldId id="631" r:id="rId61"/>
    <p:sldId id="575" r:id="rId62"/>
    <p:sldId id="634" r:id="rId63"/>
    <p:sldId id="635" r:id="rId64"/>
    <p:sldId id="663" r:id="rId65"/>
    <p:sldId id="379" r:id="rId6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1475" autoAdjust="0"/>
  </p:normalViewPr>
  <p:slideViewPr>
    <p:cSldViewPr snapToGrid="0">
      <p:cViewPr varScale="1">
        <p:scale>
          <a:sx n="143" d="100"/>
          <a:sy n="143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artler/Harvard_DataMining_Business_Student/tree/master/Cases/Spring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tiff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hyperlink" Target="https://canvas.harvard.edu/courses/13348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wartler/Harvard_DataMining_Business_Student" TargetMode="External"/><Relationship Id="rId4" Type="http://schemas.openxmlformats.org/officeDocument/2006/relationships/hyperlink" Target="mailto:edwardkwartler@fas.Harvard.edu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40.jpeg"/><Relationship Id="rId9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228599" y="365126"/>
            <a:ext cx="8686799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 Why this course?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922BE-A398-C8E4-16D8-1B22FDD26F31}"/>
              </a:ext>
            </a:extLst>
          </p:cNvPr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have everyone go but feel free to volunteer.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057D7-F6ED-AFAF-9DCF-16593B76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9924"/>
            <a:ext cx="4617687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81592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  <a:p>
            <a:r>
              <a:rPr lang="en-US" sz="1600" u="sng" dirty="0">
                <a:hlinkClick r:id="rId2"/>
              </a:rPr>
              <a:t>https://github.com/kwartler/Harvard_DataMining_Business_Student/tree/master/Cases/Spring</a:t>
            </a:r>
            <a:endParaRPr 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4856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4 major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Hotel Booking Case or similar TBD – 400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Assessment TBD– 100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438578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1/22/24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0"/>
          <a:stretch/>
        </p:blipFill>
        <p:spPr>
          <a:xfrm>
            <a:off x="240631" y="1100730"/>
            <a:ext cx="5300360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2476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/>
              <a:t>TBD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https://canvas.harvard.edu/courses/133489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406149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13176" y="5318975"/>
            <a:ext cx="4517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/>
              <a:t>Ed Discussion on Canvas</a:t>
            </a:r>
          </a:p>
          <a:p>
            <a:r>
              <a:rPr lang="en-US" dirty="0">
                <a:highlight>
                  <a:srgbClr val="FFFF00"/>
                </a:highlight>
              </a:rPr>
              <a:t>NEW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www.llmaid.com</a:t>
            </a:r>
            <a:r>
              <a:rPr lang="en-US" dirty="0">
                <a:highlight>
                  <a:srgbClr val="FFFF00"/>
                </a:highlight>
              </a:rPr>
              <a:t> [beta]</a:t>
            </a:r>
          </a:p>
          <a:p>
            <a:r>
              <a:rPr lang="en-US" dirty="0"/>
              <a:t>Email </a:t>
            </a:r>
            <a:r>
              <a:rPr lang="en-US" dirty="0">
                <a:hlinkClick r:id="rId4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5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www.brew.sh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30890-88D0-4150-8D7C-BD57BF9E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C1D8-08AB-172E-8391-9749FD9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72224-FEE2-0F00-DE32-4A7715B94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7CC2C-DAAB-253E-7CF4-57607EDBD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t="10552" r="29775"/>
          <a:stretch/>
        </p:blipFill>
        <p:spPr>
          <a:xfrm>
            <a:off x="2978870" y="1256416"/>
            <a:ext cx="3186260" cy="43451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003667-3CA0-81D6-8300-B51B54D2C3C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/>
              </a:rPr>
              <a:t>www.llmaid.com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USE COLLECTION “CSCI 96”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4F659-158A-10DB-10F5-3384EC9D4115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100% Optional and without any impact to your final grade.</a:t>
            </a:r>
          </a:p>
        </p:txBody>
      </p:sp>
    </p:spTree>
    <p:extLst>
      <p:ext uri="{BB962C8B-B14F-4D97-AF65-F5344CB8AC3E}">
        <p14:creationId xmlns:p14="http://schemas.microsoft.com/office/powerpoint/2010/main" val="1243031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1/22/24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A4BF1-1BD6-9553-44EC-A0475A2E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6BEEA-9B4F-98B1-8D18-AC7A3B5C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FDD1B-BF5C-CF8A-B3FE-EDFE55BB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3A7E-AF0C-1911-6F0C-F198EB01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07" y="1231925"/>
            <a:ext cx="6553986" cy="43941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D2937C-B34E-7958-08A4-400D557A9338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summaries with sources to point you towards the class material.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350DE-6B1E-BCD8-ED5C-CF9D78B4831D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246782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</a:t>
            </a:r>
            <a:r>
              <a:rPr lang="en-US" dirty="0" err="1"/>
              <a:t>llmaid.com</a:t>
            </a:r>
            <a:r>
              <a:rPr lang="en-US" dirty="0"/>
              <a:t> sign-up</a:t>
            </a:r>
          </a:p>
          <a:p>
            <a:r>
              <a:rPr lang="en-US" b="1" dirty="0"/>
              <a:t>1. Ed Discussion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C506B-DA28-1403-9B4C-C10E879F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E19D3-E05F-1803-9E59-1B17B21E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A3F60-7B83-D6A5-0EC1-84383F74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FBB5C4A-52E1-7808-ACFD-9C6EFAEEB5D6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creation help!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14B95-9A76-5335-FBE0-A4359BD1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7" y="0"/>
            <a:ext cx="6031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3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9E5E4-64E5-2A40-4110-A7150A91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DB612-E64D-8C98-DC26-901BB524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FDD96-1480-F51C-74D7-88E14415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071B-CFC0-7B46-03E5-BF3DBCF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68" y="250824"/>
            <a:ext cx="6547232" cy="63563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A5597EC-861E-14B7-C885-C6491F6EEDAA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troubleshooting</a:t>
            </a:r>
          </a:p>
          <a:p>
            <a:r>
              <a:rPr lang="en-US" sz="2400" dirty="0"/>
              <a:t>help!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65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78908-138A-46C4-586E-9610638D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2E468-85DD-9BE1-026B-B449DC87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D862A-8388-6660-C24E-442984D72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421F-B7C9-39CC-C619-FEB33A20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1" y="2339154"/>
            <a:ext cx="4315430" cy="2393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17F6B-4AC1-21E0-E58F-83A2F99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60" y="2339154"/>
            <a:ext cx="4315430" cy="239310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1C76B45-1841-2501-03CC-CB0AAC566640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Limited administrative information, but go to the original source!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04B20-7A9D-1E25-7DDE-97F29922BFF2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154675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3077</Words>
  <Application>Microsoft Macintosh PowerPoint</Application>
  <PresentationFormat>On-screen Show (4:3)</PresentationFormat>
  <Paragraphs>696</Paragraphs>
  <Slides>65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25</cp:revision>
  <dcterms:created xsi:type="dcterms:W3CDTF">2020-08-24T01:48:41Z</dcterms:created>
  <dcterms:modified xsi:type="dcterms:W3CDTF">2024-01-22T19:55:59Z</dcterms:modified>
</cp:coreProperties>
</file>